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4"/>
  </p:notesMasterIdLst>
  <p:handoutMasterIdLst>
    <p:handoutMasterId r:id="rId5"/>
  </p:handoutMasterIdLst>
  <p:sldIdLst>
    <p:sldId id="364" r:id="rId2"/>
    <p:sldId id="37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551">
          <p15:clr>
            <a:srgbClr val="A4A3A4"/>
          </p15:clr>
        </p15:guide>
        <p15:guide id="4" pos="28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002560"/>
    <a:srgbClr val="156D8C"/>
    <a:srgbClr val="2CB1E0"/>
    <a:srgbClr val="535659"/>
    <a:srgbClr val="DC2420"/>
    <a:srgbClr val="84BD00"/>
    <a:srgbClr val="5BC2E7"/>
    <a:srgbClr val="D9D9D6"/>
    <a:srgbClr val="001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62" autoAdjust="0"/>
    <p:restoredTop sz="94291" autoAdjust="0"/>
  </p:normalViewPr>
  <p:slideViewPr>
    <p:cSldViewPr snapToGrid="0" snapToObjects="1" showGuides="1">
      <p:cViewPr varScale="1">
        <p:scale>
          <a:sx n="80" d="100"/>
          <a:sy n="80" d="100"/>
        </p:scale>
        <p:origin x="498" y="90"/>
      </p:cViewPr>
      <p:guideLst>
        <p:guide orient="horz" pos="550"/>
        <p:guide pos="2880"/>
        <p:guide orient="horz" pos="551"/>
        <p:guide pos="2898"/>
      </p:guideLst>
    </p:cSldViewPr>
  </p:slideViewPr>
  <p:outlineViewPr>
    <p:cViewPr>
      <p:scale>
        <a:sx n="33" d="100"/>
        <a:sy n="33" d="100"/>
      </p:scale>
      <p:origin x="0" y="-25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ADA9EAA-F084-45AA-8CDE-A8F1B3D79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BF76EC-C9A2-45CE-8B3C-CCA2C221E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134FF-F696-4D10-853E-6AD9C75186E7}" type="datetimeFigureOut">
              <a:rPr lang="es-MX" smtClean="0"/>
              <a:t>11/04/2022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51D170-D00D-42DF-A1F6-7E96EA500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32F5BD-23D2-4454-B97B-22FDC7E03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8C272-69E6-454D-AAAB-B234A33E33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162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AC96-2DC5-9D44-AAD9-2A971F951EFE}" type="datetimeFigureOut">
              <a:rPr lang="es-CL" smtClean="0"/>
              <a:t>11-04-2022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59F9-396F-DD4C-99DB-6ADFBC1D4C9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95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imagen de diapositiva 1">
            <a:extLst>
              <a:ext uri="{FF2B5EF4-FFF2-40B4-BE49-F238E27FC236}">
                <a16:creationId xmlns:a16="http://schemas.microsoft.com/office/drawing/2014/main" id="{828596C1-C8D4-43B1-8904-AE7E898F5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Marcador de notas 2">
            <a:extLst>
              <a:ext uri="{FF2B5EF4-FFF2-40B4-BE49-F238E27FC236}">
                <a16:creationId xmlns:a16="http://schemas.microsoft.com/office/drawing/2014/main" id="{806D02F3-71A3-4AA6-8A72-62D7407D67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59396" name="Marcador de número de diapositiva 3">
            <a:extLst>
              <a:ext uri="{FF2B5EF4-FFF2-40B4-BE49-F238E27FC236}">
                <a16:creationId xmlns:a16="http://schemas.microsoft.com/office/drawing/2014/main" id="{601B9AC2-5AB8-45A4-B303-4DBF50FAF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C39835B-8BCF-4208-946F-6E93757DD18C}" type="slidenum">
              <a:rPr lang="es-ES" altLang="es-CL" smtClean="0"/>
              <a:pPr/>
              <a:t>1</a:t>
            </a:fld>
            <a:endParaRPr lang="es-ES" alt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Marcador de imagen de diapositiva 1">
            <a:extLst>
              <a:ext uri="{FF2B5EF4-FFF2-40B4-BE49-F238E27FC236}">
                <a16:creationId xmlns:a16="http://schemas.microsoft.com/office/drawing/2014/main" id="{828596C1-C8D4-43B1-8904-AE7E898F5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Marcador de notas 2">
            <a:extLst>
              <a:ext uri="{FF2B5EF4-FFF2-40B4-BE49-F238E27FC236}">
                <a16:creationId xmlns:a16="http://schemas.microsoft.com/office/drawing/2014/main" id="{806D02F3-71A3-4AA6-8A72-62D7407D67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59396" name="Marcador de número de diapositiva 3">
            <a:extLst>
              <a:ext uri="{FF2B5EF4-FFF2-40B4-BE49-F238E27FC236}">
                <a16:creationId xmlns:a16="http://schemas.microsoft.com/office/drawing/2014/main" id="{601B9AC2-5AB8-45A4-B303-4DBF50FAF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C39835B-8BCF-4208-946F-6E93757DD18C}" type="slidenum">
              <a:rPr lang="es-ES" altLang="es-CL" smtClean="0"/>
              <a:pPr/>
              <a:t>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08075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RTADA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0169439-4AD3-43E7-80D7-6AA94B671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43" t="17009" r="13857" b="6784"/>
          <a:stretch/>
        </p:blipFill>
        <p:spPr>
          <a:xfrm>
            <a:off x="0" y="0"/>
            <a:ext cx="9144000" cy="68532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F098D17-EB92-1B49-AD19-ADAFC1037CC8}"/>
              </a:ext>
            </a:extLst>
          </p:cNvPr>
          <p:cNvSpPr/>
          <p:nvPr userDrawn="1"/>
        </p:nvSpPr>
        <p:spPr>
          <a:xfrm>
            <a:off x="774700" y="0"/>
            <a:ext cx="3340100" cy="2990851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rmAutofit/>
          </a:bodyPr>
          <a:lstStyle/>
          <a:p>
            <a:pPr algn="ctr"/>
            <a:endParaRPr lang="es-CL" sz="32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B80F01B-FC3B-A64B-9E17-16A0986011DE}"/>
              </a:ext>
            </a:extLst>
          </p:cNvPr>
          <p:cNvSpPr/>
          <p:nvPr userDrawn="1"/>
        </p:nvSpPr>
        <p:spPr>
          <a:xfrm>
            <a:off x="774700" y="2990851"/>
            <a:ext cx="3340100" cy="7874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rmAutofit/>
          </a:bodyPr>
          <a:lstStyle/>
          <a:p>
            <a:pPr algn="ctr"/>
            <a:endParaRPr lang="es-CL" sz="14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4765"/>
            <a:ext cx="3340100" cy="2986087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4700" y="2990851"/>
            <a:ext cx="3340100" cy="787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Subtitulo de la presentación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D6866DD-34A3-E04F-B8E4-CEFF84D709A4}"/>
              </a:ext>
            </a:extLst>
          </p:cNvPr>
          <p:cNvGrpSpPr/>
          <p:nvPr userDrawn="1"/>
        </p:nvGrpSpPr>
        <p:grpSpPr>
          <a:xfrm>
            <a:off x="774700" y="6070601"/>
            <a:ext cx="3340100" cy="838807"/>
            <a:chOff x="774700" y="6070600"/>
            <a:chExt cx="3340100" cy="838806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0C2AE676-7C58-C140-91AE-080EB9F44B4D}"/>
                </a:ext>
              </a:extLst>
            </p:cNvPr>
            <p:cNvSpPr/>
            <p:nvPr/>
          </p:nvSpPr>
          <p:spPr>
            <a:xfrm>
              <a:off x="774700" y="6070600"/>
              <a:ext cx="3340100" cy="78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FFFFFF"/>
                </a:solidFill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B203442-F698-6345-997A-23D4A0DE9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068" y="6082928"/>
              <a:ext cx="2951135" cy="826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42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8F0986B-C38D-F444-8C2C-9F08900C75A7}"/>
              </a:ext>
            </a:extLst>
          </p:cNvPr>
          <p:cNvSpPr/>
          <p:nvPr userDrawn="1"/>
        </p:nvSpPr>
        <p:spPr>
          <a:xfrm>
            <a:off x="2632578" y="1422098"/>
            <a:ext cx="3882600" cy="34766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rmAutofit/>
          </a:bodyPr>
          <a:lstStyle/>
          <a:p>
            <a:pPr algn="ctr"/>
            <a:endParaRPr lang="es-CL" sz="36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F2F096-3D02-9244-B6AD-5BE3B2422A52}"/>
              </a:ext>
            </a:extLst>
          </p:cNvPr>
          <p:cNvSpPr/>
          <p:nvPr userDrawn="1"/>
        </p:nvSpPr>
        <p:spPr>
          <a:xfrm>
            <a:off x="2632578" y="4803473"/>
            <a:ext cx="3882600" cy="200025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2578" y="2913863"/>
            <a:ext cx="3882600" cy="186287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Agenda  haga clic para modificar</a:t>
            </a:r>
            <a:endParaRPr lang="en-US" dirty="0"/>
          </a:p>
        </p:txBody>
      </p:sp>
      <p:sp>
        <p:nvSpPr>
          <p:cNvPr id="3" name="CuadroTexto 2"/>
          <p:cNvSpPr txBox="1"/>
          <p:nvPr userDrawn="1"/>
        </p:nvSpPr>
        <p:spPr>
          <a:xfrm>
            <a:off x="4132722" y="2247737"/>
            <a:ext cx="88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84BD00"/>
                </a:solidFill>
                <a:cs typeface="Arial"/>
              </a:rPr>
              <a:t>2)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D2791D-40BB-40BB-8D5C-EB7C9927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" y="6473483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EF6351-0D1A-4C11-BA61-1D20248EE1C4}"/>
              </a:ext>
            </a:extLst>
          </p:cNvPr>
          <p:cNvSpPr/>
          <p:nvPr userDrawn="1"/>
        </p:nvSpPr>
        <p:spPr>
          <a:xfrm>
            <a:off x="47840" y="6357977"/>
            <a:ext cx="516299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2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00F8F7C-7CF6-CC4B-9B9E-63A23108D46F}"/>
              </a:ext>
            </a:extLst>
          </p:cNvPr>
          <p:cNvSpPr/>
          <p:nvPr userDrawn="1"/>
        </p:nvSpPr>
        <p:spPr>
          <a:xfrm>
            <a:off x="4720457" y="1291796"/>
            <a:ext cx="4136207" cy="4318171"/>
          </a:xfrm>
          <a:prstGeom prst="rect">
            <a:avLst/>
          </a:prstGeom>
          <a:noFill/>
          <a:ln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>
            <a:normAutofit/>
          </a:bodyPr>
          <a:lstStyle/>
          <a:p>
            <a:pPr algn="ctr"/>
            <a:endParaRPr lang="es-CL" dirty="0">
              <a:solidFill>
                <a:srgbClr val="003DA5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935E19-84A6-BE4F-BD7D-FA552D8E627B}"/>
              </a:ext>
            </a:extLst>
          </p:cNvPr>
          <p:cNvSpPr/>
          <p:nvPr userDrawn="1"/>
        </p:nvSpPr>
        <p:spPr>
          <a:xfrm>
            <a:off x="355420" y="1308917"/>
            <a:ext cx="3971925" cy="4318172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 rtlCol="0" anchor="ctr">
            <a:normAutofit/>
          </a:bodyPr>
          <a:lstStyle/>
          <a:p>
            <a:pPr algn="ctr"/>
            <a:endParaRPr lang="es-CL" sz="28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418" y="1304153"/>
            <a:ext cx="3971924" cy="4318171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6547" y="1304152"/>
            <a:ext cx="4130116" cy="43058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3DA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CD794B-7A70-5244-AE14-698AF341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07" y="7378"/>
            <a:ext cx="8582955" cy="771091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190EBCF-DD06-42A4-9D6D-9C6E2936D32C}"/>
              </a:ext>
            </a:extLst>
          </p:cNvPr>
          <p:cNvCxnSpPr>
            <a:cxnSpLocks/>
          </p:cNvCxnSpPr>
          <p:nvPr userDrawn="1"/>
        </p:nvCxnSpPr>
        <p:spPr>
          <a:xfrm>
            <a:off x="323135" y="827715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7491F41-8262-4E17-A38A-EAA2CE5E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585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3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00F8F7C-7CF6-CC4B-9B9E-63A23108D46F}"/>
              </a:ext>
            </a:extLst>
          </p:cNvPr>
          <p:cNvSpPr/>
          <p:nvPr userDrawn="1"/>
        </p:nvSpPr>
        <p:spPr>
          <a:xfrm>
            <a:off x="305992" y="1435468"/>
            <a:ext cx="3971925" cy="4657413"/>
          </a:xfrm>
          <a:prstGeom prst="rect">
            <a:avLst/>
          </a:prstGeom>
          <a:noFill/>
          <a:ln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>
            <a:normAutofit/>
          </a:bodyPr>
          <a:lstStyle/>
          <a:p>
            <a:pPr algn="ctr"/>
            <a:endParaRPr lang="es-CL" dirty="0">
              <a:solidFill>
                <a:srgbClr val="003DA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16523" y="1435476"/>
            <a:ext cx="3971924" cy="4657413"/>
          </a:xfrm>
          <a:solidFill>
            <a:srgbClr val="003DA5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9291" y="1435468"/>
            <a:ext cx="4105469" cy="4657421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3DA5"/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3E6EDE-DD10-3547-A633-DD40288F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44452"/>
            <a:ext cx="8623398" cy="655869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16A40F9-1EDB-4A0D-8FFE-59D180031E6A}"/>
              </a:ext>
            </a:extLst>
          </p:cNvPr>
          <p:cNvCxnSpPr>
            <a:cxnSpLocks/>
          </p:cNvCxnSpPr>
          <p:nvPr userDrawn="1"/>
        </p:nvCxnSpPr>
        <p:spPr>
          <a:xfrm>
            <a:off x="316523" y="878599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5BAA71-2B4A-4B21-91DF-014A33D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" y="6473483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0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8F0986B-C38D-F444-8C2C-9F08900C75A7}"/>
              </a:ext>
            </a:extLst>
          </p:cNvPr>
          <p:cNvSpPr/>
          <p:nvPr userDrawn="1"/>
        </p:nvSpPr>
        <p:spPr>
          <a:xfrm>
            <a:off x="2632578" y="1422098"/>
            <a:ext cx="3882600" cy="34766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rmAutofit/>
          </a:bodyPr>
          <a:lstStyle/>
          <a:p>
            <a:pPr algn="ctr"/>
            <a:endParaRPr lang="es-CL" sz="36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F2F096-3D02-9244-B6AD-5BE3B2422A52}"/>
              </a:ext>
            </a:extLst>
          </p:cNvPr>
          <p:cNvSpPr/>
          <p:nvPr userDrawn="1"/>
        </p:nvSpPr>
        <p:spPr>
          <a:xfrm>
            <a:off x="2632578" y="4803473"/>
            <a:ext cx="3882600" cy="200025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2578" y="2913863"/>
            <a:ext cx="3882600" cy="186287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 Agenda</a:t>
            </a:r>
            <a:endParaRPr lang="en-US" dirty="0"/>
          </a:p>
        </p:txBody>
      </p:sp>
      <p:sp>
        <p:nvSpPr>
          <p:cNvPr id="3" name="CuadroTexto 2"/>
          <p:cNvSpPr txBox="1"/>
          <p:nvPr userDrawn="1"/>
        </p:nvSpPr>
        <p:spPr>
          <a:xfrm>
            <a:off x="4132722" y="2247737"/>
            <a:ext cx="88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84BD00"/>
                </a:solidFill>
                <a:cs typeface="Arial"/>
              </a:rPr>
              <a:t>3)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A23BFE-2625-43DF-B08C-5F181A28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" y="6473483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BB5249B-133A-46A8-BA8D-D23A71337594}"/>
              </a:ext>
            </a:extLst>
          </p:cNvPr>
          <p:cNvSpPr/>
          <p:nvPr userDrawn="1"/>
        </p:nvSpPr>
        <p:spPr>
          <a:xfrm>
            <a:off x="47840" y="6357977"/>
            <a:ext cx="516299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9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2467" y="1392848"/>
            <a:ext cx="8594196" cy="1358663"/>
          </a:xfrm>
        </p:spPr>
        <p:txBody>
          <a:bodyPr anchor="t">
            <a:normAutofit/>
          </a:bodyPr>
          <a:lstStyle>
            <a:lvl1pPr marL="0" indent="0">
              <a:buNone/>
              <a:defRPr sz="1500" b="0">
                <a:solidFill>
                  <a:srgbClr val="3E40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Texto  de la lámina </a:t>
            </a:r>
            <a:r>
              <a:rPr lang="es-ES" dirty="0" err="1"/>
              <a:t>aga</a:t>
            </a:r>
            <a:r>
              <a:rPr lang="es-ES" dirty="0"/>
              <a:t> clic para modificar los estilos de texto del patrón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27D9B7-CCD6-404A-B77B-9351BEBC9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2467" y="0"/>
            <a:ext cx="8594196" cy="877331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Título lamina con uso de foto y texto ambos </a:t>
            </a:r>
            <a:r>
              <a:rPr lang="es-ES" dirty="0" err="1"/>
              <a:t>horizonales</a:t>
            </a:r>
            <a:r>
              <a:rPr lang="es-ES" dirty="0"/>
              <a:t> </a:t>
            </a:r>
            <a:endParaRPr lang="en-U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CFD535C-530D-4847-86E9-259E6DFB826E}"/>
              </a:ext>
            </a:extLst>
          </p:cNvPr>
          <p:cNvCxnSpPr>
            <a:cxnSpLocks/>
          </p:cNvCxnSpPr>
          <p:nvPr userDrawn="1"/>
        </p:nvCxnSpPr>
        <p:spPr>
          <a:xfrm>
            <a:off x="312051" y="852435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36B5F6F-047E-46D9-ABFB-3ECE6CEC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229" y="6522911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145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3895" y="1443982"/>
            <a:ext cx="4102768" cy="4870321"/>
          </a:xfrm>
        </p:spPr>
        <p:txBody>
          <a:bodyPr anchor="t">
            <a:normAutofit/>
          </a:bodyPr>
          <a:lstStyle>
            <a:lvl1pPr marL="285750" indent="-285750">
              <a:buClr>
                <a:srgbClr val="003DA5"/>
              </a:buClr>
              <a:buFont typeface="Arial" panose="020B0604020202020204" pitchFamily="34" charset="0"/>
              <a:buChar char="•"/>
              <a:defRPr sz="1500" b="0">
                <a:solidFill>
                  <a:srgbClr val="3E40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Texto de la lámina  y contenido para modificar los estilos de texto del patrón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E73793-FE77-6A42-B514-1345FCB644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423" y="44449"/>
            <a:ext cx="8634241" cy="795627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Título lamina con uso de foto y texto  con viñetas, ambos verticales </a:t>
            </a:r>
            <a:endParaRPr lang="en-U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8F472A9-24C8-4671-9767-56AA5DE87D49}"/>
              </a:ext>
            </a:extLst>
          </p:cNvPr>
          <p:cNvCxnSpPr>
            <a:cxnSpLocks/>
          </p:cNvCxnSpPr>
          <p:nvPr userDrawn="1"/>
        </p:nvCxnSpPr>
        <p:spPr>
          <a:xfrm>
            <a:off x="312738" y="840079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29D02-361D-41FE-8318-CF3527BB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" y="6473483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96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867" y="5312602"/>
            <a:ext cx="4138246" cy="996759"/>
          </a:xfrm>
        </p:spPr>
        <p:txBody>
          <a:bodyPr>
            <a:normAutofit/>
          </a:bodyPr>
          <a:lstStyle>
            <a:lvl1pPr marL="173038" indent="-173038">
              <a:defRPr sz="1050">
                <a:solidFill>
                  <a:srgbClr val="3E4043"/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793" y="5312602"/>
            <a:ext cx="4096730" cy="996759"/>
          </a:xfrm>
        </p:spPr>
        <p:txBody>
          <a:bodyPr>
            <a:normAutofit/>
          </a:bodyPr>
          <a:lstStyle>
            <a:lvl1pPr marL="173038" indent="-173038">
              <a:defRPr sz="1050">
                <a:solidFill>
                  <a:srgbClr val="3E4043"/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359648-DD5A-554F-A55B-CFFECEC5F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867" y="84566"/>
            <a:ext cx="7943984" cy="891435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Título lámina con uso de dos fotos y un texto explicativo  </a:t>
            </a:r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8A1172-1B54-4C43-A491-2F15AB88CC94}"/>
              </a:ext>
            </a:extLst>
          </p:cNvPr>
          <p:cNvCxnSpPr>
            <a:cxnSpLocks/>
          </p:cNvCxnSpPr>
          <p:nvPr userDrawn="1"/>
        </p:nvCxnSpPr>
        <p:spPr>
          <a:xfrm>
            <a:off x="423949" y="976003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8E8C7D-A213-4BAA-9ACE-DD0C809F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229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1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9F50D90-F7FE-514E-8548-6FE5E1111D78}"/>
              </a:ext>
            </a:extLst>
          </p:cNvPr>
          <p:cNvSpPr/>
          <p:nvPr userDrawn="1"/>
        </p:nvSpPr>
        <p:spPr>
          <a:xfrm>
            <a:off x="316522" y="1391117"/>
            <a:ext cx="2040226" cy="1297448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A865AF0-01E9-184D-A2F9-90E5215448D8}"/>
              </a:ext>
            </a:extLst>
          </p:cNvPr>
          <p:cNvSpPr/>
          <p:nvPr userDrawn="1"/>
        </p:nvSpPr>
        <p:spPr>
          <a:xfrm>
            <a:off x="2501817" y="1399847"/>
            <a:ext cx="2040227" cy="1297447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5BE25AA-CA0F-A54C-83C6-6F1AA9610553}"/>
              </a:ext>
            </a:extLst>
          </p:cNvPr>
          <p:cNvSpPr/>
          <p:nvPr userDrawn="1"/>
        </p:nvSpPr>
        <p:spPr>
          <a:xfrm>
            <a:off x="4687110" y="1382386"/>
            <a:ext cx="2040227" cy="1309717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28E4A8-4823-224B-9371-7C50402EEE32}"/>
              </a:ext>
            </a:extLst>
          </p:cNvPr>
          <p:cNvSpPr/>
          <p:nvPr userDrawn="1"/>
        </p:nvSpPr>
        <p:spPr>
          <a:xfrm>
            <a:off x="6845908" y="1382386"/>
            <a:ext cx="2040227" cy="1309716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7ED16A6-3B4E-F841-9249-9296982386C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6523" y="1400584"/>
            <a:ext cx="2040226" cy="1282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815" y="1395053"/>
            <a:ext cx="2040226" cy="1309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4D78B96-3ECD-9A46-969B-A8C278859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7109" y="1382386"/>
            <a:ext cx="2040227" cy="13097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2400" y="1399846"/>
            <a:ext cx="2040227" cy="12967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183B9A0C-C67A-7946-B9E1-CCB17F8F9D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5908" y="2886659"/>
            <a:ext cx="2010757" cy="3282108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A953E7F-5975-6C46-8B33-E908497DEE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8459" y="2886659"/>
            <a:ext cx="2038877" cy="3282108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81708C4-A803-0A47-89CA-7BBA0A6048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498758" y="2886658"/>
            <a:ext cx="2043284" cy="3282108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/>
                <a:cs typeface="Arial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A1AD8A0-382F-294D-8B14-E164A912C4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16523" y="2886658"/>
            <a:ext cx="2040226" cy="3282108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/>
                <a:cs typeface="Arial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66FAD48-C4C2-D246-8A57-E415CCD81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98" y="44451"/>
            <a:ext cx="8614067" cy="7894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Título de lámina  con esquemas de texto en columnas</a:t>
            </a:r>
            <a:endParaRPr lang="en-US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7223830-8D56-4D1E-9C8C-0B56BB66A108}"/>
              </a:ext>
            </a:extLst>
          </p:cNvPr>
          <p:cNvCxnSpPr>
            <a:cxnSpLocks/>
          </p:cNvCxnSpPr>
          <p:nvPr userDrawn="1"/>
        </p:nvCxnSpPr>
        <p:spPr>
          <a:xfrm>
            <a:off x="316523" y="845375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C5C68A6-E78E-4E51-ACCC-8AC5790D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870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3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183B9A0C-C67A-7946-B9E1-CCB17F8F9D5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474274" y="3782298"/>
            <a:ext cx="5382387" cy="974111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/>
                <a:cs typeface="Arial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A953E7F-5975-6C46-8B33-E908497DEE5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461285" y="2612977"/>
            <a:ext cx="5395818" cy="984468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/>
                <a:cs typeface="Arial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81708C4-A803-0A47-89CA-7BBA0A60480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461285" y="1448942"/>
            <a:ext cx="5395818" cy="984468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/>
                <a:cs typeface="Arial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A1AD8A0-382F-294D-8B14-E164A912C4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474274" y="4952058"/>
            <a:ext cx="5382387" cy="979191"/>
          </a:xfrm>
        </p:spPr>
        <p:txBody>
          <a:bodyPr>
            <a:normAutofit/>
          </a:bodyPr>
          <a:lstStyle>
            <a:lvl1pPr marL="0" indent="0">
              <a:buClr>
                <a:srgbClr val="53565A"/>
              </a:buClr>
              <a:buFont typeface="Arial" pitchFamily="34" charset="0"/>
              <a:buNone/>
              <a:defRPr lang="es-MX" sz="1400" dirty="0">
                <a:solidFill>
                  <a:srgbClr val="3E4043"/>
                </a:solidFill>
                <a:latin typeface="Arial"/>
                <a:cs typeface="Arial"/>
              </a:defRPr>
            </a:lvl1pPr>
          </a:lstStyle>
          <a:p>
            <a:pPr marL="180000" lvl="0" indent="-180000">
              <a:buClr>
                <a:srgbClr val="53565A"/>
              </a:buClr>
              <a:buFont typeface="Arial" pitchFamily="34" charset="0"/>
              <a:buChar char="•"/>
            </a:pPr>
            <a:r>
              <a:rPr lang="es-ES" sz="1400">
                <a:solidFill>
                  <a:srgbClr val="53565A"/>
                </a:solidFill>
                <a:latin typeface="+mj-lt"/>
              </a:rPr>
              <a:t>Haga clic para modificar los estilos de texto del patrón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72D7F2A-C919-C944-9005-A8AEF3DE11BE}"/>
              </a:ext>
            </a:extLst>
          </p:cNvPr>
          <p:cNvSpPr/>
          <p:nvPr userDrawn="1"/>
        </p:nvSpPr>
        <p:spPr>
          <a:xfrm>
            <a:off x="316524" y="1448942"/>
            <a:ext cx="3074915" cy="984469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A95111D-561E-A748-B920-D1A5D8DAB30C}"/>
              </a:ext>
            </a:extLst>
          </p:cNvPr>
          <p:cNvSpPr/>
          <p:nvPr userDrawn="1"/>
        </p:nvSpPr>
        <p:spPr>
          <a:xfrm>
            <a:off x="316524" y="2612978"/>
            <a:ext cx="3074915" cy="984469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46648A0-22CD-3A4C-B1F6-D8543D279FDB}"/>
              </a:ext>
            </a:extLst>
          </p:cNvPr>
          <p:cNvSpPr/>
          <p:nvPr userDrawn="1"/>
        </p:nvSpPr>
        <p:spPr>
          <a:xfrm>
            <a:off x="316524" y="3777014"/>
            <a:ext cx="3074915" cy="984469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7B9A6B8-6F99-2841-8278-B3E2596DC55D}"/>
              </a:ext>
            </a:extLst>
          </p:cNvPr>
          <p:cNvSpPr/>
          <p:nvPr userDrawn="1"/>
        </p:nvSpPr>
        <p:spPr>
          <a:xfrm>
            <a:off x="316524" y="4949363"/>
            <a:ext cx="3074915" cy="984469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rmAutofit/>
          </a:bodyPr>
          <a:lstStyle/>
          <a:p>
            <a:pPr algn="ctr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7ED16A6-3B4E-F841-9249-9296982386C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6523" y="1448941"/>
            <a:ext cx="3074914" cy="984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524" y="2612977"/>
            <a:ext cx="3074913" cy="984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4D78B96-3ECD-9A46-969B-A8C278859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524" y="3780423"/>
            <a:ext cx="3074913" cy="977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524" y="4959518"/>
            <a:ext cx="3074913" cy="9645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C53F8B0-8B49-4CAF-8307-D5931EDEC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5789"/>
            <a:ext cx="8605453" cy="869425"/>
          </a:xfr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Título de lámina  con esquemas de texto en filas</a:t>
            </a:r>
            <a:endParaRPr lang="en-US" dirty="0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8759B8C-4E9D-4360-A25F-F9062647C822}"/>
              </a:ext>
            </a:extLst>
          </p:cNvPr>
          <p:cNvCxnSpPr>
            <a:cxnSpLocks/>
          </p:cNvCxnSpPr>
          <p:nvPr userDrawn="1"/>
        </p:nvCxnSpPr>
        <p:spPr>
          <a:xfrm>
            <a:off x="316523" y="845373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37C9E86F-CF89-4736-8B97-3CE4626B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514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4206" y="4507394"/>
            <a:ext cx="2691127" cy="164777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Texto para poner los datos, conclusiones, </a:t>
            </a:r>
            <a:r>
              <a:rPr lang="es-ES" dirty="0" err="1"/>
              <a:t>etc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B24B802-5B79-1647-8B19-7A3464ED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"/>
            <a:ext cx="8616778" cy="872831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F37CF19-7B3D-EC4B-B77A-A4EC9F5F17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84207" y="1336441"/>
            <a:ext cx="2670011" cy="27797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42442DA-CB94-4A43-82CD-A7EAA8E006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226700" y="1336441"/>
            <a:ext cx="2670011" cy="27797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7C21C86-E512-0246-AACD-50219257CD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69191" y="1336441"/>
            <a:ext cx="2670011" cy="27797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1FFBC92-423A-4606-A14E-AA26D2F85C0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279557" y="4507393"/>
            <a:ext cx="2617152" cy="164777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Texto para poner los datos, conclusiones, </a:t>
            </a:r>
            <a:r>
              <a:rPr lang="es-ES" dirty="0" err="1"/>
              <a:t>etc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E4845E4-2E00-44D5-8F97-349BBB5A006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11203" y="4493534"/>
            <a:ext cx="2628665" cy="164777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Texto para poner los datos, conclusiones, </a:t>
            </a:r>
            <a:r>
              <a:rPr lang="es-ES" dirty="0" err="1"/>
              <a:t>etc</a:t>
            </a:r>
            <a:endParaRPr lang="en-US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B7A8784-7FBE-44A3-9C23-7C3458F2F301}"/>
              </a:ext>
            </a:extLst>
          </p:cNvPr>
          <p:cNvCxnSpPr>
            <a:cxnSpLocks/>
          </p:cNvCxnSpPr>
          <p:nvPr userDrawn="1"/>
        </p:nvCxnSpPr>
        <p:spPr>
          <a:xfrm>
            <a:off x="284207" y="848116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F585A80-18B7-4DF1-B314-CBF59C63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514" y="6522911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GENDA CONTENI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89205" y="688065"/>
            <a:ext cx="4209318" cy="5668287"/>
          </a:xfrm>
        </p:spPr>
        <p:txBody>
          <a:bodyPr anchor="ctr"/>
          <a:lstStyle>
            <a:lvl1pPr marL="457200" indent="-457200" algn="l">
              <a:lnSpc>
                <a:spcPct val="100000"/>
              </a:lnSpc>
              <a:spcBef>
                <a:spcPts val="2400"/>
              </a:spcBef>
              <a:buClr>
                <a:srgbClr val="84BD00"/>
              </a:buClr>
              <a:buFont typeface="+mj-lt"/>
              <a:buAutoNum type="arabicParenR"/>
              <a:defRPr sz="2400">
                <a:solidFill>
                  <a:srgbClr val="3E404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Título tema uno</a:t>
            </a:r>
          </a:p>
          <a:p>
            <a:r>
              <a:rPr lang="es-ES" dirty="0"/>
              <a:t>Título tema dos</a:t>
            </a:r>
          </a:p>
          <a:p>
            <a:r>
              <a:rPr lang="es-ES" dirty="0"/>
              <a:t>Título tema tres</a:t>
            </a:r>
          </a:p>
          <a:p>
            <a:r>
              <a:rPr lang="es-ES" dirty="0"/>
              <a:t>Título tema cuatro</a:t>
            </a: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DFD08E-CD84-4807-9F0D-97A09B04BCD2}"/>
              </a:ext>
            </a:extLst>
          </p:cNvPr>
          <p:cNvSpPr/>
          <p:nvPr userDrawn="1"/>
        </p:nvSpPr>
        <p:spPr>
          <a:xfrm>
            <a:off x="0" y="0"/>
            <a:ext cx="4300396" cy="68580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995" y="3101977"/>
            <a:ext cx="2536284" cy="879231"/>
          </a:xfrm>
        </p:spPr>
        <p:txBody>
          <a:bodyPr anchor="ctr">
            <a:normAutofit/>
          </a:bodyPr>
          <a:lstStyle>
            <a:lvl1pPr algn="l">
              <a:defRPr lang="es-ES" sz="28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09631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5991" y="1295413"/>
            <a:ext cx="4098059" cy="4657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3DA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953" y="1295413"/>
            <a:ext cx="4116710" cy="4657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EDC92A-589F-6847-A7F5-62CBA88D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39050"/>
            <a:ext cx="8623398" cy="800703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B8C83B0-D390-46CB-97CE-1B025EFC5016}"/>
              </a:ext>
            </a:extLst>
          </p:cNvPr>
          <p:cNvCxnSpPr>
            <a:cxnSpLocks/>
          </p:cNvCxnSpPr>
          <p:nvPr userDrawn="1"/>
        </p:nvCxnSpPr>
        <p:spPr>
          <a:xfrm>
            <a:off x="279920" y="839752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D157DE-CD4F-4A19-9E66-047EE239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870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9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8523" y="1972771"/>
            <a:ext cx="4032738" cy="284541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B24B802-5B79-1647-8B19-7A3464ED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7" y="12826"/>
            <a:ext cx="8622681" cy="756985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1B1F38-4A84-EE48-9ED7-EBC424C50D9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8923" y="1972771"/>
            <a:ext cx="4103077" cy="284541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s-ES" dirty="0">
              <a:solidFill>
                <a:srgbClr val="53565A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17590AE-4A36-B34E-8EB2-6C92AE7F60C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88523" y="5107838"/>
            <a:ext cx="4032738" cy="75699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D5C4FDB-E618-B849-B530-F7D656971B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923" y="5107837"/>
            <a:ext cx="4103077" cy="756996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s-ES" dirty="0">
              <a:solidFill>
                <a:srgbClr val="53565A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DBB0284-5D6A-4B1C-80E9-8B1194BE2539}"/>
              </a:ext>
            </a:extLst>
          </p:cNvPr>
          <p:cNvCxnSpPr>
            <a:cxnSpLocks/>
          </p:cNvCxnSpPr>
          <p:nvPr userDrawn="1"/>
        </p:nvCxnSpPr>
        <p:spPr>
          <a:xfrm>
            <a:off x="311977" y="816465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9E7E365-788E-4C5A-955A-7D17C696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8943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39" y="26095"/>
            <a:ext cx="8609924" cy="827475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46739" y="4872203"/>
            <a:ext cx="8592461" cy="139266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Texto para poner los datos, conclusiones, </a:t>
            </a:r>
            <a:r>
              <a:rPr lang="es-ES" dirty="0" err="1"/>
              <a:t>etc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D4F1128-7D93-CA4F-831F-113731EC58A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6168" y="1319758"/>
            <a:ext cx="8543033" cy="312866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7E5B561-0414-4BAA-BE37-9C3EA4BE3ABB}"/>
              </a:ext>
            </a:extLst>
          </p:cNvPr>
          <p:cNvCxnSpPr>
            <a:cxnSpLocks/>
          </p:cNvCxnSpPr>
          <p:nvPr userDrawn="1"/>
        </p:nvCxnSpPr>
        <p:spPr>
          <a:xfrm>
            <a:off x="296167" y="853569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3BDAFE-96F1-47E8-88B9-29DD1F0B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229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5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923" y="4662573"/>
            <a:ext cx="8370277" cy="1463905"/>
          </a:xfrm>
          <a:solidFill>
            <a:schemeClr val="bg1"/>
          </a:solidFill>
          <a:ln w="31750">
            <a:solidFill>
              <a:srgbClr val="003DA5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3DA5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Texto para poner los datos, conclusiones, </a:t>
            </a:r>
            <a:r>
              <a:rPr lang="es-ES" dirty="0" err="1"/>
              <a:t>etc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B24B802-5B79-1647-8B19-7A3464ED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104717"/>
            <a:ext cx="8075921" cy="596167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F37CF19-7B3D-EC4B-B77A-A4EC9F5F17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8924" y="1440758"/>
            <a:ext cx="2485295" cy="267542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42442DA-CB94-4A43-82CD-A7EAA8E006A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11416" y="1440758"/>
            <a:ext cx="2485295" cy="267542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7C21C86-E512-0246-AACD-50219257CDD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53907" y="1440758"/>
            <a:ext cx="2485295" cy="267542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D80827C-0A13-4C68-9F0A-91C258E37E34}"/>
              </a:ext>
            </a:extLst>
          </p:cNvPr>
          <p:cNvCxnSpPr>
            <a:cxnSpLocks/>
          </p:cNvCxnSpPr>
          <p:nvPr userDrawn="1"/>
        </p:nvCxnSpPr>
        <p:spPr>
          <a:xfrm>
            <a:off x="423949" y="976003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C96232-35E1-4A4F-B45D-A5FDA784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585" y="6522911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mparación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5292" y="2018344"/>
            <a:ext cx="5712451" cy="2121171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 e idea  central destacada 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49D13C-BBC1-8347-AD3F-E83CE571B9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398" y="3288803"/>
            <a:ext cx="3715789" cy="348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1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695" y="1293653"/>
            <a:ext cx="4045052" cy="4985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3DA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7197" y="1277451"/>
            <a:ext cx="4169466" cy="5002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3DA5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61A318-8F2F-2D44-AAD3-46B02454BEDD}"/>
              </a:ext>
            </a:extLst>
          </p:cNvPr>
          <p:cNvSpPr/>
          <p:nvPr userDrawn="1"/>
        </p:nvSpPr>
        <p:spPr>
          <a:xfrm>
            <a:off x="287116" y="1277451"/>
            <a:ext cx="4045052" cy="5002051"/>
          </a:xfrm>
          <a:prstGeom prst="rect">
            <a:avLst/>
          </a:prstGeom>
          <a:noFill/>
          <a:ln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>
            <a:normAutofit/>
          </a:bodyPr>
          <a:lstStyle/>
          <a:p>
            <a:pPr>
              <a:buFont typeface="+mj-lt"/>
              <a:buNone/>
            </a:pP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A773E5-CBB0-7A4A-B4C1-6455BA2A7E06}"/>
              </a:ext>
            </a:extLst>
          </p:cNvPr>
          <p:cNvSpPr/>
          <p:nvPr userDrawn="1"/>
        </p:nvSpPr>
        <p:spPr>
          <a:xfrm>
            <a:off x="4670575" y="1277451"/>
            <a:ext cx="4165730" cy="5002051"/>
          </a:xfrm>
          <a:prstGeom prst="rect">
            <a:avLst/>
          </a:prstGeom>
          <a:noFill/>
          <a:ln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>
            <a:normAutofit/>
          </a:bodyPr>
          <a:lstStyle/>
          <a:p>
            <a:pPr marL="358775" indent="-358775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EDC92A-589F-6847-A7F5-62CBA88D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0"/>
            <a:ext cx="8651390" cy="829171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9D928C5-A52C-45E4-B717-3327FDF19305}"/>
              </a:ext>
            </a:extLst>
          </p:cNvPr>
          <p:cNvCxnSpPr>
            <a:cxnSpLocks/>
          </p:cNvCxnSpPr>
          <p:nvPr userDrawn="1"/>
        </p:nvCxnSpPr>
        <p:spPr>
          <a:xfrm>
            <a:off x="307695" y="845373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77550CA-6B9E-40C0-85CE-22A9D523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6585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42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ción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BC20FC6-C422-6642-A503-BBD5C36B0833}"/>
              </a:ext>
            </a:extLst>
          </p:cNvPr>
          <p:cNvSpPr/>
          <p:nvPr userDrawn="1"/>
        </p:nvSpPr>
        <p:spPr>
          <a:xfrm>
            <a:off x="393945" y="1491067"/>
            <a:ext cx="3971925" cy="3892551"/>
          </a:xfrm>
          <a:prstGeom prst="rect">
            <a:avLst/>
          </a:prstGeom>
          <a:noFill/>
          <a:ln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>
            <a:normAutofit/>
          </a:bodyPr>
          <a:lstStyle/>
          <a:p>
            <a:pPr>
              <a:buFont typeface="+mj-lt"/>
              <a:buNone/>
            </a:pP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07F71A-6ABF-8949-BFC0-B00DF08B52DD}"/>
              </a:ext>
            </a:extLst>
          </p:cNvPr>
          <p:cNvSpPr/>
          <p:nvPr userDrawn="1"/>
        </p:nvSpPr>
        <p:spPr>
          <a:xfrm>
            <a:off x="4811957" y="1491067"/>
            <a:ext cx="3971925" cy="3892551"/>
          </a:xfrm>
          <a:prstGeom prst="rect">
            <a:avLst/>
          </a:prstGeom>
          <a:noFill/>
          <a:ln>
            <a:solidFill>
              <a:srgbClr val="003D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>
            <a:normAutofit/>
          </a:bodyPr>
          <a:lstStyle/>
          <a:p>
            <a:pPr marL="358775" indent="-358775"/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861" y="1536808"/>
            <a:ext cx="3971925" cy="3892549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4876" y="1536809"/>
            <a:ext cx="3971925" cy="3879116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8CEF3CB-0C8E-0E44-ACBE-714FC52E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89057"/>
            <a:ext cx="8510954" cy="596167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4A812A-2FE5-1545-8580-E295B8DF7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59" y="6378593"/>
            <a:ext cx="1384733" cy="387801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A9218DC-5F50-4D27-A5B6-6E42B1928D3D}"/>
              </a:ext>
            </a:extLst>
          </p:cNvPr>
          <p:cNvCxnSpPr>
            <a:cxnSpLocks/>
          </p:cNvCxnSpPr>
          <p:nvPr userDrawn="1"/>
        </p:nvCxnSpPr>
        <p:spPr>
          <a:xfrm>
            <a:off x="423949" y="976003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DBAC401-A3E2-46A2-8CBA-586AFF1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870" y="6510554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44C4897-E01D-C74D-8732-30CE7B0CEEC6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9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637C44-B3CA-4E52-8647-8D8F4FF10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B924A00-0C2C-494D-B69B-59039126DE37}"/>
              </a:ext>
            </a:extLst>
          </p:cNvPr>
          <p:cNvSpPr/>
          <p:nvPr userDrawn="1"/>
        </p:nvSpPr>
        <p:spPr>
          <a:xfrm>
            <a:off x="304359" y="1099016"/>
            <a:ext cx="3882600" cy="25227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rmAutofit/>
          </a:bodyPr>
          <a:lstStyle/>
          <a:p>
            <a:pPr algn="ctr"/>
            <a:endParaRPr lang="es-CL" sz="36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F25461-2AF3-482A-B29B-2F65AF80A801}"/>
              </a:ext>
            </a:extLst>
          </p:cNvPr>
          <p:cNvSpPr/>
          <p:nvPr userDrawn="1"/>
        </p:nvSpPr>
        <p:spPr>
          <a:xfrm>
            <a:off x="304359" y="3421717"/>
            <a:ext cx="3882600" cy="200025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9C241D-6024-4720-934D-FB73A4405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366" y="1976185"/>
            <a:ext cx="3690586" cy="568367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Muchas Gracias </a:t>
            </a:r>
            <a:endParaRPr lang="en-U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5BCC5ED-C657-594D-9435-68FBF9AC6E50}"/>
              </a:ext>
            </a:extLst>
          </p:cNvPr>
          <p:cNvGrpSpPr/>
          <p:nvPr userDrawn="1"/>
        </p:nvGrpSpPr>
        <p:grpSpPr>
          <a:xfrm>
            <a:off x="575609" y="6111698"/>
            <a:ext cx="3340100" cy="838807"/>
            <a:chOff x="774700" y="6070600"/>
            <a:chExt cx="3340100" cy="83880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C49909B-F9B9-F249-8549-B66D5C08A69B}"/>
                </a:ext>
              </a:extLst>
            </p:cNvPr>
            <p:cNvSpPr/>
            <p:nvPr/>
          </p:nvSpPr>
          <p:spPr>
            <a:xfrm>
              <a:off x="774700" y="6070600"/>
              <a:ext cx="3340100" cy="78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FFFFFF"/>
                </a:solidFill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503B2C4-8972-E94E-8EF0-9EF38047C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068" y="6082928"/>
              <a:ext cx="2951135" cy="826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2035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3CDF19-FC60-46B3-8BE2-FA18F0A95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59892D4-77DF-274C-A9E3-1FF2BE8621C1}"/>
              </a:ext>
            </a:extLst>
          </p:cNvPr>
          <p:cNvGrpSpPr/>
          <p:nvPr userDrawn="1"/>
        </p:nvGrpSpPr>
        <p:grpSpPr>
          <a:xfrm>
            <a:off x="826071" y="3009597"/>
            <a:ext cx="3340100" cy="838807"/>
            <a:chOff x="774700" y="6070600"/>
            <a:chExt cx="3340100" cy="838806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7A3411F5-C4E8-4448-9A2D-619D1BD027FB}"/>
                </a:ext>
              </a:extLst>
            </p:cNvPr>
            <p:cNvSpPr/>
            <p:nvPr/>
          </p:nvSpPr>
          <p:spPr>
            <a:xfrm>
              <a:off x="774700" y="6070600"/>
              <a:ext cx="3340100" cy="78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FFFFFF"/>
                </a:solidFill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AB5D8EC-74D1-0A4B-B874-E0DB5FD192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068" y="6082928"/>
              <a:ext cx="2951135" cy="826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90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390" y="1196752"/>
            <a:ext cx="3682752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51922" y="1196752"/>
            <a:ext cx="5112568" cy="360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51922" y="1628804"/>
            <a:ext cx="5112568" cy="442535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DC241F"/>
              </a:buClr>
              <a:buFont typeface="Wingdings" panose="05000000000000000000" pitchFamily="2" charset="2"/>
              <a:buChar char="Ø"/>
              <a:defRPr sz="2000" b="1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74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APITULO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8F0986B-C38D-F444-8C2C-9F08900C75A7}"/>
              </a:ext>
            </a:extLst>
          </p:cNvPr>
          <p:cNvSpPr/>
          <p:nvPr userDrawn="1"/>
        </p:nvSpPr>
        <p:spPr>
          <a:xfrm>
            <a:off x="2632578" y="1422098"/>
            <a:ext cx="3882600" cy="3476625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>
            <a:normAutofit/>
          </a:bodyPr>
          <a:lstStyle/>
          <a:p>
            <a:pPr algn="ctr"/>
            <a:endParaRPr lang="es-CL" sz="36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F2F096-3D02-9244-B6AD-5BE3B2422A52}"/>
              </a:ext>
            </a:extLst>
          </p:cNvPr>
          <p:cNvSpPr/>
          <p:nvPr userDrawn="1"/>
        </p:nvSpPr>
        <p:spPr>
          <a:xfrm>
            <a:off x="2632578" y="4803473"/>
            <a:ext cx="3882600" cy="200025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578" y="2913863"/>
            <a:ext cx="3882600" cy="1862872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uadroTexto 2"/>
          <p:cNvSpPr txBox="1"/>
          <p:nvPr userDrawn="1"/>
        </p:nvSpPr>
        <p:spPr>
          <a:xfrm>
            <a:off x="4132722" y="2247737"/>
            <a:ext cx="88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84BD00"/>
                </a:solidFill>
                <a:cs typeface="Arial"/>
              </a:rPr>
              <a:t>1)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A6FB2-78C0-4A7E-AC24-43CB88DB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" y="6473483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2796D3-6021-4569-9692-A5C5DF23CB65}"/>
              </a:ext>
            </a:extLst>
          </p:cNvPr>
          <p:cNvSpPr/>
          <p:nvPr userDrawn="1"/>
        </p:nvSpPr>
        <p:spPr>
          <a:xfrm>
            <a:off x="47840" y="6271477"/>
            <a:ext cx="516299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92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>
            <a:extLst>
              <a:ext uri="{FF2B5EF4-FFF2-40B4-BE49-F238E27FC236}">
                <a16:creationId xmlns:a16="http://schemas.microsoft.com/office/drawing/2014/main" id="{942F5FA7-459A-443B-AD7F-1F3461FCA6A9}"/>
              </a:ext>
            </a:extLst>
          </p:cNvPr>
          <p:cNvSpPr/>
          <p:nvPr userDrawn="1"/>
        </p:nvSpPr>
        <p:spPr bwMode="auto">
          <a:xfrm>
            <a:off x="8528050" y="0"/>
            <a:ext cx="541338" cy="6356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C75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es-ES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375AAD6-73D1-4F86-9429-1E309B51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FDB9-31B6-408D-925D-1271C69F5BF6}" type="datetimeFigureOut">
              <a:rPr lang="es-CL"/>
              <a:pPr>
                <a:defRPr/>
              </a:pPr>
              <a:t>11-04-2022</a:t>
            </a:fld>
            <a:endParaRPr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034A41-AFEA-4FB3-B5D6-8632ABE4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469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ULO Y TEXTO CON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509" y="1282393"/>
            <a:ext cx="8588154" cy="5032675"/>
          </a:xfrm>
        </p:spPr>
        <p:txBody>
          <a:bodyPr>
            <a:norm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sz="1800">
                <a:solidFill>
                  <a:srgbClr val="3E4043"/>
                </a:solidFill>
              </a:defRPr>
            </a:lvl1pPr>
            <a:lvl5pPr marL="1828800" indent="0">
              <a:buNone/>
              <a:defRPr/>
            </a:lvl5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D097A3-80ED-554A-ADB7-7A942991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27" y="19780"/>
            <a:ext cx="8589235" cy="840213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1FADCF1-3ED2-4BC7-BFB7-CB99F1072DF5}"/>
              </a:ext>
            </a:extLst>
          </p:cNvPr>
          <p:cNvCxnSpPr>
            <a:cxnSpLocks/>
          </p:cNvCxnSpPr>
          <p:nvPr userDrawn="1"/>
        </p:nvCxnSpPr>
        <p:spPr>
          <a:xfrm>
            <a:off x="281069" y="875987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99547-0665-48FB-831B-C1482FD1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50" y="6587653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3ED1FB-92AF-4257-BB28-D1C3608A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27" y="62644"/>
            <a:ext cx="8589235" cy="840213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CB83F7A-76F1-4CBF-A9EB-60EDED0BEE19}"/>
              </a:ext>
            </a:extLst>
          </p:cNvPr>
          <p:cNvCxnSpPr>
            <a:cxnSpLocks/>
          </p:cNvCxnSpPr>
          <p:nvPr userDrawn="1"/>
        </p:nvCxnSpPr>
        <p:spPr>
          <a:xfrm>
            <a:off x="252493" y="947427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FEED20-7E75-4986-A1EC-8C2A16AC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" y="6510554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0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 CON BULLET 2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062" y="1322103"/>
            <a:ext cx="8584603" cy="4966728"/>
          </a:xfrm>
        </p:spPr>
        <p:txBody>
          <a:bodyPr anchor="t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62795DB-98FE-F340-977D-409DDADC1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698" y="6449048"/>
            <a:ext cx="1384691" cy="387789"/>
          </a:xfrm>
          <a:prstGeom prst="rect">
            <a:avLst/>
          </a:prstGeom>
          <a:solidFill>
            <a:srgbClr val="003DA5"/>
          </a:solidFill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A53A1A8-BE22-2F48-946D-723EB4C0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63" y="82913"/>
            <a:ext cx="8584300" cy="893085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AA181DF-4B76-401F-B94A-755F519AFAB5}"/>
              </a:ext>
            </a:extLst>
          </p:cNvPr>
          <p:cNvCxnSpPr>
            <a:cxnSpLocks/>
          </p:cNvCxnSpPr>
          <p:nvPr userDrawn="1"/>
        </p:nvCxnSpPr>
        <p:spPr>
          <a:xfrm>
            <a:off x="311977" y="976003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728D26A-8E87-47EB-A868-CC0A43D4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870" y="6522911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44C4897-E01D-C74D-8732-30CE7B0CEEC6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8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TEXTO CONTINU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011" y="1276686"/>
            <a:ext cx="8595652" cy="503080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ES" dirty="0">
                <a:solidFill>
                  <a:srgbClr val="53565A"/>
                </a:solidFill>
              </a:rPr>
              <a:t>Haga clic para modificar los estilos de texto del patrón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AFFB49-5ACF-784D-B2D5-0E6021AF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11" y="44837"/>
            <a:ext cx="8595652" cy="862624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3DA5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9EA846E-E691-4340-A7AE-BB154A5E0D4C}"/>
              </a:ext>
            </a:extLst>
          </p:cNvPr>
          <p:cNvCxnSpPr>
            <a:cxnSpLocks/>
          </p:cNvCxnSpPr>
          <p:nvPr userDrawn="1"/>
        </p:nvCxnSpPr>
        <p:spPr>
          <a:xfrm>
            <a:off x="302646" y="873361"/>
            <a:ext cx="2535382" cy="0"/>
          </a:xfrm>
          <a:prstGeom prst="line">
            <a:avLst/>
          </a:prstGeom>
          <a:ln w="254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79EF5B-0C89-4F3D-979B-FB744F61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870" y="6535267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A1B7E7-4072-4DBC-AD2E-02AD909C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2576" y="6445169"/>
            <a:ext cx="1011419" cy="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SARROLLO IDEA CLAV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205" y="480646"/>
            <a:ext cx="4209318" cy="5875705"/>
          </a:xfrm>
        </p:spPr>
        <p:txBody>
          <a:bodyPr anchor="ctr"/>
          <a:lstStyle>
            <a:lvl1pPr marL="457200" indent="-457200" algn="l">
              <a:buClr>
                <a:srgbClr val="84BD00"/>
              </a:buClr>
              <a:buFont typeface="+mj-lt"/>
              <a:buAutoNum type="arabicPeriod"/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srgbClr val="535659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8BB9A7-D0C1-BD43-85E1-A2AEE8CFF67B}"/>
              </a:ext>
            </a:extLst>
          </p:cNvPr>
          <p:cNvSpPr txBox="1"/>
          <p:nvPr userDrawn="1"/>
        </p:nvSpPr>
        <p:spPr>
          <a:xfrm>
            <a:off x="14032523" y="1997840"/>
            <a:ext cx="41148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uno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dos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tres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cuatro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cinco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6608EDB-9755-AE46-A145-7BD0FAFA7CF7}"/>
              </a:ext>
            </a:extLst>
          </p:cNvPr>
          <p:cNvSpPr/>
          <p:nvPr userDrawn="1"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65" y="2242567"/>
            <a:ext cx="2659673" cy="2387600"/>
          </a:xfrm>
        </p:spPr>
        <p:txBody>
          <a:bodyPr anchor="ctr">
            <a:normAutofit/>
          </a:bodyPr>
          <a:lstStyle>
            <a:lvl1pPr algn="ctr">
              <a:defRPr lang="es-ES" sz="3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5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SARROLLO IDEA CLA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E805094-6798-234F-99A6-2DFE47CE846C}"/>
              </a:ext>
            </a:extLst>
          </p:cNvPr>
          <p:cNvSpPr/>
          <p:nvPr userDrawn="1"/>
        </p:nvSpPr>
        <p:spPr>
          <a:xfrm>
            <a:off x="4114799" y="0"/>
            <a:ext cx="5029200" cy="6858000"/>
          </a:xfrm>
          <a:prstGeom prst="rect">
            <a:avLst/>
          </a:pr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3200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775" y="561977"/>
            <a:ext cx="4560888" cy="5794375"/>
          </a:xfrm>
        </p:spPr>
        <p:txBody>
          <a:bodyPr anchor="ctr"/>
          <a:lstStyle>
            <a:lvl1pPr marL="457200" indent="-457200" algn="l">
              <a:lnSpc>
                <a:spcPct val="100000"/>
              </a:lnSpc>
              <a:buClr>
                <a:srgbClr val="84BD00"/>
              </a:buClr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8BB9A7-D0C1-BD43-85E1-A2AEE8CFF67B}"/>
              </a:ext>
            </a:extLst>
          </p:cNvPr>
          <p:cNvSpPr txBox="1"/>
          <p:nvPr userDrawn="1"/>
        </p:nvSpPr>
        <p:spPr>
          <a:xfrm>
            <a:off x="14032523" y="1997840"/>
            <a:ext cx="41148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uno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dos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tres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cuatro</a:t>
            </a:r>
          </a:p>
          <a:p>
            <a:pPr marL="342900" indent="-342900">
              <a:lnSpc>
                <a:spcPct val="150000"/>
              </a:lnSpc>
              <a:buClr>
                <a:srgbClr val="84BD00"/>
              </a:buClr>
              <a:buFont typeface="+mj-lt"/>
              <a:buAutoNum type="arabicPeriod"/>
            </a:pPr>
            <a:r>
              <a:rPr lang="es-CL" sz="2400" dirty="0">
                <a:solidFill>
                  <a:srgbClr val="53565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Título tema cinco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37" y="2027367"/>
            <a:ext cx="3246438" cy="2803268"/>
          </a:xfrm>
        </p:spPr>
        <p:txBody>
          <a:bodyPr anchor="ctr">
            <a:normAutofit/>
          </a:bodyPr>
          <a:lstStyle>
            <a:lvl1pPr algn="ctr">
              <a:defRPr lang="es-ES" sz="3200" b="1" kern="1200" dirty="0" smtClean="0">
                <a:solidFill>
                  <a:srgbClr val="003DA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D90F4-98AD-4CE4-A409-75355B18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" y="6473483"/>
            <a:ext cx="397669" cy="2345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744C4897-E01D-C74D-8732-30CE7B0CEEC6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>
              <a:solidFill>
                <a:srgbClr val="535659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FC1084-531B-48B5-9DF4-26EBD10EC9A3}"/>
              </a:ext>
            </a:extLst>
          </p:cNvPr>
          <p:cNvSpPr/>
          <p:nvPr userDrawn="1"/>
        </p:nvSpPr>
        <p:spPr>
          <a:xfrm>
            <a:off x="47840" y="6357977"/>
            <a:ext cx="516299" cy="465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FF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9FB9A3-5192-42ED-AA0A-02CFAD1AC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559" y="6459276"/>
            <a:ext cx="1384733" cy="3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226" y="44451"/>
            <a:ext cx="8514800" cy="82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863" y="1253332"/>
            <a:ext cx="8514800" cy="504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80DF1-3EB3-3E48-B7A4-43AAFDDA6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44957"/>
            <a:ext cx="628650" cy="301627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B9A587-715D-3548-87E4-82B6885D1E28}" type="slidenum">
              <a:rPr lang="es-CL" smtClean="0">
                <a:solidFill>
                  <a:srgbClr val="535659"/>
                </a:solidFill>
              </a:rPr>
              <a:pPr/>
              <a:t>‹Nº›</a:t>
            </a:fld>
            <a:endParaRPr lang="es-CL" dirty="0">
              <a:solidFill>
                <a:srgbClr val="535659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8DFA9AC-878D-C749-829B-D369963CCE1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48" y="6448750"/>
            <a:ext cx="1392207" cy="38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92" r:id="rId29"/>
    <p:sldLayoutId id="2147483794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DA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79" userDrawn="1">
          <p15:clr>
            <a:srgbClr val="F26B43"/>
          </p15:clr>
        </p15:guide>
        <p15:guide id="2" orient="horz" pos="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A7425B-47E8-4B31-9340-095377AE6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184" y="3429000"/>
            <a:ext cx="3742710" cy="29876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FC8F444-B3FC-4E07-A3FC-14A3C5478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9516" y="571000"/>
            <a:ext cx="3146892" cy="24545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F7B21A8-57A2-4AA2-B50D-165FFC44E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04" y="13482"/>
            <a:ext cx="2019300" cy="4857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D23B82-32B0-4572-BB3A-BC3B8B449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25" y="722000"/>
            <a:ext cx="4608238" cy="29876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A520262-BFAD-48D9-8F43-E091647001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425" y="4359414"/>
            <a:ext cx="3874549" cy="15622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5641F90-BB41-4B35-A5A8-6D95B915AC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425" y="5921648"/>
            <a:ext cx="3652085" cy="65651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>
        <p:snd r:embed="rId3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27D56A1-FD98-4692-8101-CB9C257C6328}"/>
              </a:ext>
            </a:extLst>
          </p:cNvPr>
          <p:cNvSpPr/>
          <p:nvPr/>
        </p:nvSpPr>
        <p:spPr>
          <a:xfrm>
            <a:off x="1028997" y="6145740"/>
            <a:ext cx="6256568" cy="495300"/>
          </a:xfrm>
          <a:prstGeom prst="roundRect">
            <a:avLst/>
          </a:prstGeom>
          <a:solidFill>
            <a:srgbClr val="00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</a:rPr>
              <a:t>Convenio vigente hasta 31 Diciembre 2022</a:t>
            </a:r>
          </a:p>
          <a:p>
            <a:pPr algn="ctr">
              <a:defRPr/>
            </a:pPr>
            <a:r>
              <a:rPr lang="es-MX" sz="1400" b="1" dirty="0">
                <a:solidFill>
                  <a:srgbClr val="FFFF00"/>
                </a:solidFill>
              </a:rPr>
              <a:t>  </a:t>
            </a:r>
            <a:endParaRPr lang="es-CL" sz="1400" b="1" dirty="0">
              <a:solidFill>
                <a:srgbClr val="FFFF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7B21A8-57A2-4AA2-B50D-165FFC44E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04" y="13482"/>
            <a:ext cx="2019300" cy="485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ABA9DB-6C78-4B42-B0B7-C9A54145D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87" y="712260"/>
            <a:ext cx="5857875" cy="23526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AD8AAC8-41A3-437E-8EC6-C0B5109B4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554" y="3497035"/>
            <a:ext cx="5981700" cy="22574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5C67D79-B9C8-4D29-9DBF-8A550575F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4029" y="641678"/>
            <a:ext cx="14192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00630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</p:sld>
</file>

<file path=ppt/theme/theme1.xml><?xml version="1.0" encoding="utf-8"?>
<a:theme xmlns:a="http://schemas.openxmlformats.org/drawingml/2006/main" name="2_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versión template Consorcio (23 mayo)" id="{3AF4519A-1A19-1A48-AA49-FE0E7FF3ACFC}" vid="{00222A59-2F8E-6B4F-8C20-6FD4E224496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18769</TotalTime>
  <Words>9</Words>
  <Application>Microsoft Office PowerPoint</Application>
  <PresentationFormat>Presentación en pantalla (4:3)</PresentationFormat>
  <Paragraphs>5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2_Tema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 Almabrands</dc:creator>
  <cp:lastModifiedBy>Ingrid  Chavez</cp:lastModifiedBy>
  <cp:revision>269</cp:revision>
  <dcterms:created xsi:type="dcterms:W3CDTF">2019-05-24T14:14:57Z</dcterms:created>
  <dcterms:modified xsi:type="dcterms:W3CDTF">2022-04-11T16:20:28Z</dcterms:modified>
</cp:coreProperties>
</file>